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2"/>
  </p:notesMasterIdLst>
  <p:sldIdLst>
    <p:sldId id="262" r:id="rId2"/>
    <p:sldId id="268" r:id="rId3"/>
    <p:sldId id="265" r:id="rId4"/>
    <p:sldId id="321" r:id="rId5"/>
    <p:sldId id="267" r:id="rId6"/>
    <p:sldId id="269" r:id="rId7"/>
    <p:sldId id="272" r:id="rId8"/>
    <p:sldId id="270" r:id="rId9"/>
    <p:sldId id="280" r:id="rId10"/>
    <p:sldId id="273" r:id="rId11"/>
    <p:sldId id="285" r:id="rId12"/>
    <p:sldId id="292" r:id="rId13"/>
    <p:sldId id="294" r:id="rId14"/>
    <p:sldId id="296" r:id="rId15"/>
    <p:sldId id="295" r:id="rId16"/>
    <p:sldId id="298" r:id="rId17"/>
    <p:sldId id="299" r:id="rId18"/>
    <p:sldId id="297" r:id="rId19"/>
    <p:sldId id="283" r:id="rId20"/>
    <p:sldId id="284" r:id="rId21"/>
    <p:sldId id="277" r:id="rId22"/>
    <p:sldId id="278" r:id="rId23"/>
    <p:sldId id="281" r:id="rId24"/>
    <p:sldId id="282" r:id="rId25"/>
    <p:sldId id="303" r:id="rId26"/>
    <p:sldId id="304" r:id="rId27"/>
    <p:sldId id="305" r:id="rId28"/>
    <p:sldId id="289" r:id="rId29"/>
    <p:sldId id="309" r:id="rId30"/>
    <p:sldId id="308" r:id="rId31"/>
    <p:sldId id="312" r:id="rId32"/>
    <p:sldId id="310" r:id="rId33"/>
    <p:sldId id="311" r:id="rId34"/>
    <p:sldId id="306" r:id="rId35"/>
    <p:sldId id="307" r:id="rId36"/>
    <p:sldId id="313" r:id="rId37"/>
    <p:sldId id="314" r:id="rId38"/>
    <p:sldId id="316" r:id="rId39"/>
    <p:sldId id="317" r:id="rId40"/>
    <p:sldId id="318" r:id="rId4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90" autoAdjust="0"/>
    <p:restoredTop sz="94660"/>
  </p:normalViewPr>
  <p:slideViewPr>
    <p:cSldViewPr>
      <p:cViewPr varScale="1">
        <p:scale>
          <a:sx n="68" d="100"/>
          <a:sy n="68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2D04F-0F70-4A11-9F0F-3C6529AFA08F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D92B2-9C0E-45A8-AEAB-B37BF333DB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1/21/2019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1;\Desktop\&#1087;&#1083;&#1072;&#1085;&#1080;&#1088;\&#1055;&#1054;&#1056;&#1058;&#1060;&#1054;&#1051;&#1048;&#1054;\&#1075;&#1085;&#1086;&#1084;&#1080;&#1082;&#1080;.mp3" TargetMode="External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20.jpeg"/><Relationship Id="rId16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urok.ucoz.net/kliparti/3/ramka_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1162050" y="1066801"/>
            <a:ext cx="6838950" cy="15240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/>
            <a:r>
              <a:rPr lang="ru-RU" sz="3600" kern="10" spc="0" dirty="0" err="1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Портфолио</a:t>
            </a:r>
            <a:endParaRPr lang="ru-RU" sz="3600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85800" y="2514601"/>
            <a:ext cx="8458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Возрастная группа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старшая, подготовительная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 Черникова Ирина Николаевна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2.bp.blogspot.com/_Mh8_H4XKY8E/TTwv4oenPMI/AAAAAAAAiD0/aqOH2Pi8C6c/s1600/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1371600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вида № 5 г. Нерчинска</a:t>
            </a:r>
          </a:p>
        </p:txBody>
      </p:sp>
      <p:pic>
        <p:nvPicPr>
          <p:cNvPr id="5" name="Рисунок 4" descr="C:\Users\Я\Desktop\планир\ПОРТФОЛИО\ФОТО\Физкультура\IMG_20190118_1444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362200"/>
            <a:ext cx="5181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dsluzino2.omr.obr55.ru/files/2018/12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2531" name="WordArt 3"/>
          <p:cNvSpPr>
            <a:spLocks noChangeArrowheads="1" noChangeShapeType="1" noTextEdit="1"/>
          </p:cNvSpPr>
          <p:nvPr/>
        </p:nvSpPr>
        <p:spPr bwMode="auto">
          <a:xfrm>
            <a:off x="0" y="-381000"/>
            <a:ext cx="3048000" cy="3810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Добро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sp>
        <p:nvSpPr>
          <p:cNvPr id="22532" name="WordArt 4"/>
          <p:cNvSpPr>
            <a:spLocks noChangeArrowheads="1" noChangeShapeType="1" noTextEdit="1"/>
          </p:cNvSpPr>
          <p:nvPr/>
        </p:nvSpPr>
        <p:spPr bwMode="auto">
          <a:xfrm rot="3855371">
            <a:off x="5096570" y="787360"/>
            <a:ext cx="4457223" cy="213953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8442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пожаловать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Я\AppData\Local\Microsoft\Windows\Temporary Internet Files\Content.Word\IMG_20190121_1408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6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Я\AppData\Local\Microsoft\Windows\Temporary Internet Files\Content.Word\IMG_20190121_1408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0"/>
            <a:ext cx="4876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AppData\Local\Microsoft\Windows\Temporary Internet Files\Content.Word\IMG_20190121_1409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352800"/>
            <a:ext cx="4876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td1.mycdn.me/image?id=861327349835&amp;t=20&amp;plc=WEB&amp;tkn=*MDcIund3I7G6s5ULO2edZxsuS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47800" y="1066800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kern="10" dirty="0" smtClean="0">
                <a:ln w="9525"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Наш девиз</a:t>
            </a:r>
            <a:endParaRPr lang="ru-RU" sz="7200" kern="10" dirty="0">
              <a:ln w="9525">
                <a:round/>
                <a:headEnd/>
                <a:tailEnd/>
              </a:ln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62200" y="2133600"/>
            <a:ext cx="449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В группе гномики живут,</a:t>
            </a:r>
          </a:p>
          <a:p>
            <a:pPr algn="ctr"/>
            <a:r>
              <a:rPr lang="ru-RU" sz="2400" dirty="0" smtClean="0"/>
              <a:t>Здесь играют и поют,</a:t>
            </a:r>
          </a:p>
          <a:p>
            <a:pPr algn="ctr"/>
            <a:r>
              <a:rPr lang="ru-RU" sz="2400" dirty="0" smtClean="0"/>
              <a:t>Незаметно подрастают</a:t>
            </a:r>
          </a:p>
          <a:p>
            <a:pPr algn="ctr"/>
            <a:r>
              <a:rPr lang="ru-RU" sz="2400" dirty="0" smtClean="0"/>
              <a:t>Сказки слушают, играют,</a:t>
            </a:r>
          </a:p>
          <a:p>
            <a:pPr algn="ctr"/>
            <a:r>
              <a:rPr lang="ru-RU" sz="2400" dirty="0" smtClean="0"/>
              <a:t>Детский сад – второй наш дом!</a:t>
            </a:r>
          </a:p>
          <a:p>
            <a:pPr algn="ctr"/>
            <a:r>
              <a:rPr lang="ru-RU" sz="2400" dirty="0" smtClean="0"/>
              <a:t>Как тепло, уютно в нем!</a:t>
            </a:r>
            <a:endParaRPr lang="ru-RU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photo-nostalgy.narod.ru/chablon/ramki/gno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05200" y="990600"/>
            <a:ext cx="609600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1.Есть на свете гномики, </a:t>
            </a:r>
            <a:br>
              <a:rPr lang="ru-RU" sz="1100" dirty="0" smtClean="0"/>
            </a:br>
            <a:r>
              <a:rPr lang="ru-RU" sz="1100" dirty="0" smtClean="0"/>
              <a:t>Сочиняют сказки нам, </a:t>
            </a:r>
            <a:br>
              <a:rPr lang="ru-RU" sz="1100" dirty="0" smtClean="0"/>
            </a:br>
            <a:r>
              <a:rPr lang="ru-RU" sz="1100" dirty="0" smtClean="0"/>
              <a:t>И своим друзьям. </a:t>
            </a:r>
            <a:br>
              <a:rPr lang="ru-RU" sz="1100" dirty="0" smtClean="0"/>
            </a:br>
            <a:r>
              <a:rPr lang="ru-RU" sz="1100" dirty="0" smtClean="0"/>
              <a:t>Припев: </a:t>
            </a:r>
            <a:br>
              <a:rPr lang="ru-RU" sz="1100" dirty="0" smtClean="0"/>
            </a:br>
            <a:r>
              <a:rPr lang="ru-RU" sz="1100" dirty="0" smtClean="0"/>
              <a:t>Гномики, гномики, маленькие гномики </a:t>
            </a:r>
            <a:br>
              <a:rPr lang="ru-RU" sz="1100" dirty="0" smtClean="0"/>
            </a:br>
            <a:r>
              <a:rPr lang="ru-RU" sz="1100" dirty="0" smtClean="0"/>
              <a:t>Приходите в мой дом. </a:t>
            </a:r>
            <a:br>
              <a:rPr lang="ru-RU" sz="1100" dirty="0" smtClean="0"/>
            </a:br>
            <a:r>
              <a:rPr lang="ru-RU" sz="1100" dirty="0" smtClean="0"/>
              <a:t>Я - ваш добрый гном. </a:t>
            </a:r>
            <a:br>
              <a:rPr lang="ru-RU" sz="1100" dirty="0" smtClean="0"/>
            </a:br>
            <a:r>
              <a:rPr lang="ru-RU" sz="1100" dirty="0" smtClean="0"/>
              <a:t>2.Нарядилась гномиком, гномиком, гномиком. </a:t>
            </a:r>
            <a:br>
              <a:rPr lang="ru-RU" sz="1100" dirty="0" smtClean="0"/>
            </a:br>
            <a:r>
              <a:rPr lang="ru-RU" sz="1100" dirty="0" smtClean="0"/>
              <a:t>Жду сижу за столиком, столиком, столиком. </a:t>
            </a:r>
            <a:br>
              <a:rPr lang="ru-RU" sz="1100" dirty="0" smtClean="0"/>
            </a:br>
            <a:r>
              <a:rPr lang="ru-RU" sz="1100" dirty="0" smtClean="0"/>
              <a:t>Я надену колпачок, </a:t>
            </a:r>
            <a:br>
              <a:rPr lang="ru-RU" sz="1100" dirty="0" smtClean="0"/>
            </a:br>
            <a:r>
              <a:rPr lang="ru-RU" sz="1100" dirty="0" smtClean="0"/>
              <a:t>Запоёт в печи сверчок, </a:t>
            </a:r>
            <a:br>
              <a:rPr lang="ru-RU" sz="1100" dirty="0" smtClean="0"/>
            </a:br>
            <a:r>
              <a:rPr lang="ru-RU" sz="1100" dirty="0" smtClean="0"/>
              <a:t>И придут ко мне друзья, </a:t>
            </a:r>
            <a:br>
              <a:rPr lang="ru-RU" sz="1100" dirty="0" smtClean="0"/>
            </a:br>
            <a:r>
              <a:rPr lang="ru-RU" sz="1100" dirty="0" smtClean="0"/>
              <a:t>И скажу им я: </a:t>
            </a:r>
            <a:br>
              <a:rPr lang="ru-RU" sz="1100" dirty="0" smtClean="0"/>
            </a:br>
            <a:r>
              <a:rPr lang="ru-RU" sz="1100" dirty="0" smtClean="0"/>
              <a:t>Припев </a:t>
            </a:r>
            <a:br>
              <a:rPr lang="ru-RU" sz="1100" dirty="0" smtClean="0"/>
            </a:br>
            <a:r>
              <a:rPr lang="ru-RU" sz="1100" dirty="0" smtClean="0"/>
              <a:t>3.Где же, где же гномики, гномики, гномики? </a:t>
            </a:r>
            <a:br>
              <a:rPr lang="ru-RU" sz="1100" dirty="0" smtClean="0"/>
            </a:br>
            <a:r>
              <a:rPr lang="ru-RU" sz="1100" dirty="0" smtClean="0"/>
              <a:t>Я накрыла столики, в домике, в домике. </a:t>
            </a:r>
            <a:br>
              <a:rPr lang="ru-RU" sz="1100" dirty="0" smtClean="0"/>
            </a:br>
            <a:r>
              <a:rPr lang="ru-RU" sz="1100" dirty="0" smtClean="0"/>
              <a:t>Угощу я их печеньем </a:t>
            </a:r>
            <a:br>
              <a:rPr lang="ru-RU" sz="1100" dirty="0" smtClean="0"/>
            </a:br>
            <a:r>
              <a:rPr lang="ru-RU" sz="1100" dirty="0" smtClean="0"/>
              <a:t>И малиновым вареньем. </a:t>
            </a:r>
            <a:br>
              <a:rPr lang="ru-RU" sz="1100" dirty="0" smtClean="0"/>
            </a:br>
            <a:r>
              <a:rPr lang="ru-RU" sz="1100" dirty="0" smtClean="0"/>
              <a:t>Чаем майским напою, </a:t>
            </a:r>
            <a:br>
              <a:rPr lang="ru-RU" sz="1100" dirty="0" smtClean="0"/>
            </a:br>
            <a:r>
              <a:rPr lang="ru-RU" sz="1100" dirty="0" smtClean="0"/>
              <a:t>Песенку спою. </a:t>
            </a:r>
            <a:br>
              <a:rPr lang="ru-RU" sz="1100" dirty="0" smtClean="0"/>
            </a:br>
            <a:r>
              <a:rPr lang="ru-RU" sz="1100" dirty="0" smtClean="0"/>
              <a:t>Припев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26627" name="WordArt 3"/>
          <p:cNvSpPr>
            <a:spLocks noChangeArrowheads="1" noChangeShapeType="1" noTextEdit="1"/>
          </p:cNvSpPr>
          <p:nvPr/>
        </p:nvSpPr>
        <p:spPr bwMode="auto">
          <a:xfrm>
            <a:off x="3733801" y="457200"/>
            <a:ext cx="2819400" cy="14478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ru-RU" sz="36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Наша песня</a:t>
            </a:r>
            <a:endParaRPr lang="ru-RU" sz="36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7" name="гномик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Picture 2" descr=" &lt;b&gt;ÐÐ½Ð¾Ð¼Ð¸Ðº&lt;/b&gt; ÑÐ»ÑÑÐ¸Ñ Ð¼ÑÐ·ÑÐºÑ(1)  ÐºÐ°ÑÑÐ¸Ð½ÐºÐ¸ ÑÐ¼Ð°Ð¹Ð»Ð¸ÐºÐ¸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514600"/>
            <a:ext cx="1095375" cy="1428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2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WordArt 1"/>
          <p:cNvSpPr>
            <a:spLocks noChangeArrowheads="1" noChangeShapeType="1" noTextEdit="1"/>
          </p:cNvSpPr>
          <p:nvPr/>
        </p:nvSpPr>
        <p:spPr bwMode="auto">
          <a:xfrm>
            <a:off x="381000" y="304800"/>
            <a:ext cx="8229600" cy="8382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 Black"/>
              </a:rPr>
              <a:t>давайте познакомимся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Arial Black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0600" y="5334000"/>
            <a:ext cx="7315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 нашей группе 26 детей: 10 девочек и 16 мальчиков, очень талантливые, дружные и любознательные дети. 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228600" y="3505200"/>
            <a:ext cx="259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Группа ждет всегда,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Здесь они товарищи,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Здесь они друзья!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 мы весело живем,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Много интересного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Здесь мы узнаем!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Я\AppData\Local\Microsoft\Windows\Temporary Internet Files\Content.Word\IMG_20190116_1541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066800"/>
            <a:ext cx="543877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https://simplu.ru/ssl/u/pic/9c/a34c5cdba111e8abe5ddbebf8e3aa6/-/1372611980_gnom8b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"/>
            <a:ext cx="85344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4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«Воспитание есть любовь и пример, и ничего более», – говорил педагог-гуманист Песталоцци. А любовь ребенка состоит из доверия и веры. Его привлекают внешние проявления, приветливый взгляд, ласковая улыбка, но привязывает к себе каждодневное поведение и отношение окружающих. Ребенок глубоко уважает и искренне любит тех, кто заботится о нем. Ведь иначе он не может, детские души невинны и чисты, словно белый холст, на котором взрослые, окружающие ребенка, оставляют следы своего воспитания. И как же повезло тому, с кем рядом на самой заре его жизни стоят добрые и мудрые наставники наши воспитатели и помощник воспитателя.</a:t>
            </a:r>
            <a:endParaRPr lang="ru-RU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g-fotki.yandex.ru/get/3802/klets-victoria.1/0_2e8ff_5fc0202c_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4000" cy="6553200"/>
          </a:xfrm>
          <a:prstGeom prst="rect">
            <a:avLst/>
          </a:prstGeom>
          <a:noFill/>
        </p:spPr>
      </p:pic>
      <p:pic>
        <p:nvPicPr>
          <p:cNvPr id="3" name="Picture 2" descr="C:\Users\Я\Desktop\IMG_0653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19200"/>
            <a:ext cx="2286000" cy="1828800"/>
          </a:xfrm>
          <a:prstGeom prst="rect">
            <a:avLst/>
          </a:prstGeom>
          <a:noFill/>
        </p:spPr>
      </p:pic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533400" y="304800"/>
            <a:ext cx="8001000" cy="10668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С детьми работают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00200" y="3276600"/>
            <a:ext cx="259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Черникова Ирина Николаевна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0" y="2971800"/>
            <a:ext cx="28194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оспитатель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670137">
            <a:off x="6120782" y="2601301"/>
            <a:ext cx="1781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solidFill>
                  <a:srgbClr val="FFFF00"/>
                </a:solidFill>
                <a:latin typeface="Calibri" pitchFamily="34" charset="0"/>
                <a:cs typeface="Times New Roman" pitchFamily="18" charset="0"/>
              </a:rPr>
              <a:t>Лупынис</a:t>
            </a:r>
            <a:r>
              <a:rPr lang="ru-RU" sz="2000" dirty="0" smtClean="0">
                <a:solidFill>
                  <a:srgbClr val="FFFF00"/>
                </a:solidFill>
                <a:latin typeface="Calibri" pitchFamily="34" charset="0"/>
                <a:cs typeface="Times New Roman" pitchFamily="18" charset="0"/>
              </a:rPr>
              <a:t> Ольга Ивановна</a:t>
            </a:r>
            <a:endParaRPr lang="ru-RU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145507">
            <a:off x="4668643" y="5907549"/>
            <a:ext cx="25875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Помощник  воспитателя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Анна Ивановна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287731">
            <a:off x="4331435" y="4430411"/>
            <a:ext cx="2297311" cy="1592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5" name="Picture 1" descr="C:\Users\Я\Desktop\20180511_1350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16198">
            <a:off x="6373849" y="918648"/>
            <a:ext cx="2353540" cy="171173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900igr.net/up/datai/172412/0020-028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WordArt 1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6172200" cy="19812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Наши девочки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219200"/>
            <a:ext cx="152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143000"/>
            <a:ext cx="1600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1143000"/>
            <a:ext cx="1447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1219200"/>
            <a:ext cx="1447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2819400"/>
            <a:ext cx="1295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9800" y="2819400"/>
            <a:ext cx="152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38600" y="2819400"/>
            <a:ext cx="1600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3600" y="2819400"/>
            <a:ext cx="1600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4600" y="4572000"/>
            <a:ext cx="1600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0" y="4572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304801" y="2438400"/>
            <a:ext cx="152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СамодуроваСофия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09800" y="2438400"/>
            <a:ext cx="33452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Пономарчук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Вика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038600" y="2514600"/>
            <a:ext cx="152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Дедюхина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Даша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19800" y="2514600"/>
            <a:ext cx="16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Пичуева София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3400" y="4267200"/>
            <a:ext cx="18288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Селина Вика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362200" y="4267200"/>
            <a:ext cx="1752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Димова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Настя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 rot="10800000" flipV="1">
            <a:off x="2819400" y="6074033"/>
            <a:ext cx="152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Евсеева Ангелина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 rot="10800000" flipV="1">
            <a:off x="4267200" y="4210050"/>
            <a:ext cx="1600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Торохова Ева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5943600" y="4191000"/>
            <a:ext cx="2209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Степанова Вероника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 rot="10800000" flipV="1">
            <a:off x="4495800" y="6111910"/>
            <a:ext cx="1676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Шеломенцева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Катя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up/datai/172412/0020-028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WordArt 1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6400800" cy="9144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Наши мальчики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267200"/>
            <a:ext cx="1219200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8382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6670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8382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26670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8382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 descr="C:\Users\Я\AppData\Local\Microsoft\Windows\Temporary Internet Files\Content.Word\IMG_20190115_150446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" y="838200"/>
            <a:ext cx="11430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28800" y="2667000"/>
            <a:ext cx="1219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48400" y="2667000"/>
            <a:ext cx="1219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24400" y="2667000"/>
            <a:ext cx="1219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52800" y="4267200"/>
            <a:ext cx="1219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24400" y="8382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324600" y="4267200"/>
            <a:ext cx="990601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 rot="10800000" flipV="1">
            <a:off x="6019800" y="5545245"/>
            <a:ext cx="1828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Шеломенцев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Алеша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4876800" y="5575949"/>
            <a:ext cx="1295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Юдин Леня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429000" y="5562600"/>
            <a:ext cx="152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Ланшаков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Дима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10800000" flipH="1" flipV="1">
            <a:off x="6172200" y="3930955"/>
            <a:ext cx="1981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Иванов Тимофей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648200" y="3962400"/>
            <a:ext cx="1371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Фефелов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Данил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124200" y="3962400"/>
            <a:ext cx="1752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Захартинов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Слава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752600" y="3962400"/>
            <a:ext cx="1371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Богданов Артем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3962400"/>
            <a:ext cx="1905000" cy="27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Ермишкин Кирилл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6172200" y="2133601"/>
            <a:ext cx="1905000" cy="2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Зимин Миша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 rot="10800000" flipV="1">
            <a:off x="4648200" y="2129998"/>
            <a:ext cx="1981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Суханов Миша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 rot="10800000" flipV="1">
            <a:off x="304800" y="2138792"/>
            <a:ext cx="1447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Хомяков Егор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 rot="10800000" flipV="1">
            <a:off x="3200400" y="2152650"/>
            <a:ext cx="152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Хомяков Егор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1752600" y="2133600"/>
            <a:ext cx="1752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Черников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Саша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981200" y="4267200"/>
            <a:ext cx="1143001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Прямоугольник 30"/>
          <p:cNvSpPr/>
          <p:nvPr/>
        </p:nvSpPr>
        <p:spPr>
          <a:xfrm>
            <a:off x="1905000" y="5562600"/>
            <a:ext cx="35119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Лапшин Алеша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up/datai/172412/0020-028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" y="228600"/>
            <a:ext cx="6019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Игровая деятельность в нашей группе разнообразна: дети с удовольствием играют в сюжетно – ролевые, дидактические, подвижные игры в специально  созданных центрах (уголках).</a:t>
            </a:r>
            <a:endParaRPr lang="ru-RU" b="1" dirty="0"/>
          </a:p>
        </p:txBody>
      </p:sp>
      <p:pic>
        <p:nvPicPr>
          <p:cNvPr id="5" name="Рисунок 4" descr="C:\Users\Я\Desktop\фото\группа уголки\IMG_20181229_1343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43829">
            <a:off x="748242" y="1575213"/>
            <a:ext cx="2560600" cy="2605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Я\Desktop\планир\ПОРТФОЛИО\ФОТО\IMG_20190115_1526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87676">
            <a:off x="4471638" y="1184046"/>
            <a:ext cx="2438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Я\Desktop\планир\ПОРТФОЛИО\ФОТО\IMG_20190114_11315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3962400"/>
            <a:ext cx="38004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diaurok.ucoz.net/kliparti/3/ramka_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3" name="Рисунок 2" descr="C:\Users\Я\Desktop\планир\ПОРТФОЛИО\ФОТО\IMG_20190115_1527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06591">
            <a:off x="647176" y="580191"/>
            <a:ext cx="2400300" cy="300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Я\Desktop\планир\ПОРТФОЛИО\ФОТО\IMG_20190115_1527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88221">
            <a:off x="6251354" y="386462"/>
            <a:ext cx="2299695" cy="320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Desktop\планир\ПОРТФОЛИО\ФОТО\IMG_20190115_15294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228601"/>
            <a:ext cx="2362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Я\Desktop\планир\ПОРТФОЛИО\ФОТО\IMG_20190114_11305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0400" y="3048000"/>
            <a:ext cx="30480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diaurok.ucoz.net/kliparti/3/ramka_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3" name="Рисунок 2" descr="C:\Users\Я\Desktop\фото\группа уголки\IMG_20181229_1344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08221">
            <a:off x="876829" y="665749"/>
            <a:ext cx="3329854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Я\Desktop\фото\группа уголки\IMG_20181229_13444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84703">
            <a:off x="4724594" y="621424"/>
            <a:ext cx="334431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Desktop\фото\группа уголки\IMG_20181229_13452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2895600"/>
            <a:ext cx="42672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diaurok.ucoz.net/kliparti/3/ramka_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3" name="Рисунок 2" descr="C:\Users\Я\Desktop\фото\группа уголки\IMG_20181229_1342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24872">
            <a:off x="606535" y="536026"/>
            <a:ext cx="3301232" cy="270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Я\Desktop\фото\группа уголки\IMG_20181229_13424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64582">
            <a:off x="5137594" y="576293"/>
            <a:ext cx="3379655" cy="273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Desktop\фото\группа уголки\IMG_20181229_13410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3048000"/>
            <a:ext cx="3429000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diaurok.ucoz.net/kliparti/3/ramka_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3" name="Рисунок 2" descr="C:\Users\Я\Desktop\фото\группа уголки\IMG_20181229_1343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29780">
            <a:off x="747737" y="506523"/>
            <a:ext cx="3057525" cy="2758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Я\Desktop\фото\группа уголки\IMG_20181229_1343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84817">
            <a:off x="4844094" y="541572"/>
            <a:ext cx="3374309" cy="2890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AppData\Local\Microsoft\Windows\Temporary Internet Files\Content.Word\IMG_20190115_1619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2667000"/>
            <a:ext cx="30099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diaurok.ucoz.net/kliparti/3/ramka_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3" name="Рисунок 2" descr="C:\Users\Я\Desktop\фото\группа уголки\IMG_20181229_1345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36660">
            <a:off x="688885" y="730727"/>
            <a:ext cx="3638080" cy="2664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Я\Desktop\фото\группа уголки\IMG_20181229_13455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71566">
            <a:off x="4993569" y="751819"/>
            <a:ext cx="3645349" cy="275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AppData\Local\Microsoft\Windows\Temporary Internet Files\Content.Word\IMG_20190115_16242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2819400"/>
            <a:ext cx="35052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diaurok.ucoz.net/kliparti/3/ramka_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3" name="Рисунок 2" descr="C:\Users\Я\Desktop\фото\группа уголки\IMG_20181229_1347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2633">
            <a:off x="334486" y="473792"/>
            <a:ext cx="3612326" cy="257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Я\Desktop\фото\группа уголки\IMG_20181229_1346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32046">
            <a:off x="4838401" y="614672"/>
            <a:ext cx="3753784" cy="254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AppData\Local\Microsoft\Windows\Temporary Internet Files\Content.Word\IMG_20190115_16255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667000"/>
            <a:ext cx="29718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toshop-kopona.com/uploads/posts/2016-07/1469898240_bright-frame-for-nursery-photo-free-download-visiting-fairy-ta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24000" y="762000"/>
            <a:ext cx="5943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успехи и достижения</a:t>
            </a:r>
            <a:endParaRPr lang="ru-RU" sz="8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013.radikal.ru/i324/1503/20/da42a39757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52600" y="762000"/>
            <a:ext cx="533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Тематический проект: «Огород на окне»</a:t>
            </a:r>
            <a:endParaRPr lang="ru-RU" sz="60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Я\Desktop\фото\фото огород\IMG_20160220_1506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0"/>
            <a:ext cx="3124200" cy="3505200"/>
          </a:xfrm>
          <a:prstGeom prst="rect">
            <a:avLst/>
          </a:prstGeom>
          <a:noFill/>
        </p:spPr>
      </p:pic>
      <p:pic>
        <p:nvPicPr>
          <p:cNvPr id="3076" name="Picture 4" descr="C:\Users\Я\Desktop\фото\фото огород\IMG_20160220_1507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505200"/>
            <a:ext cx="3048000" cy="3352800"/>
          </a:xfrm>
          <a:prstGeom prst="rect">
            <a:avLst/>
          </a:prstGeom>
          <a:noFill/>
        </p:spPr>
      </p:pic>
      <p:pic>
        <p:nvPicPr>
          <p:cNvPr id="3077" name="Picture 5" descr="C:\Users\Я\Desktop\фото\фото огород\IMG_20160220_1507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200400" cy="3505200"/>
          </a:xfrm>
          <a:prstGeom prst="rect">
            <a:avLst/>
          </a:prstGeom>
          <a:noFill/>
        </p:spPr>
      </p:pic>
      <p:pic>
        <p:nvPicPr>
          <p:cNvPr id="3078" name="Picture 6" descr="C:\Users\Я\Desktop\фото\фото огород\IMG_20160220_1508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3429000"/>
            <a:ext cx="2971800" cy="3429000"/>
          </a:xfrm>
          <a:prstGeom prst="rect">
            <a:avLst/>
          </a:prstGeom>
          <a:noFill/>
        </p:spPr>
      </p:pic>
      <p:pic>
        <p:nvPicPr>
          <p:cNvPr id="3079" name="Picture 7" descr="C:\Users\Я\Desktop\фото\фото огород\IMG_20160220_1508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505200"/>
            <a:ext cx="3124200" cy="3352800"/>
          </a:xfrm>
          <a:prstGeom prst="rect">
            <a:avLst/>
          </a:prstGeom>
          <a:noFill/>
        </p:spPr>
      </p:pic>
      <p:pic>
        <p:nvPicPr>
          <p:cNvPr id="3080" name="Picture 8" descr="C:\Users\Я\Desktop\фото\фото огород\IMG_20160220_15104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0"/>
            <a:ext cx="2895600" cy="3505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Я\Desktop\фото\фото огород\IMG_20160226_1024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76600" cy="3276600"/>
          </a:xfrm>
          <a:prstGeom prst="rect">
            <a:avLst/>
          </a:prstGeom>
          <a:noFill/>
        </p:spPr>
      </p:pic>
      <p:pic>
        <p:nvPicPr>
          <p:cNvPr id="4099" name="Picture 3" descr="C:\Users\Я\Desktop\фото\фото огород\IMG_20160226_1024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0"/>
            <a:ext cx="3124200" cy="3276600"/>
          </a:xfrm>
          <a:prstGeom prst="rect">
            <a:avLst/>
          </a:prstGeom>
          <a:noFill/>
        </p:spPr>
      </p:pic>
      <p:pic>
        <p:nvPicPr>
          <p:cNvPr id="4101" name="Picture 5" descr="C:\Users\Я\Desktop\фото\фото огород\IMG_20160226_1026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76600"/>
            <a:ext cx="3276600" cy="3581400"/>
          </a:xfrm>
          <a:prstGeom prst="rect">
            <a:avLst/>
          </a:prstGeom>
          <a:noFill/>
        </p:spPr>
      </p:pic>
      <p:pic>
        <p:nvPicPr>
          <p:cNvPr id="4102" name="Picture 6" descr="C:\Users\Я\Desktop\фото\фото огород\IMG_20160226_1032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3276600"/>
            <a:ext cx="2971800" cy="3581400"/>
          </a:xfrm>
          <a:prstGeom prst="rect">
            <a:avLst/>
          </a:prstGeom>
          <a:noFill/>
        </p:spPr>
      </p:pic>
      <p:pic>
        <p:nvPicPr>
          <p:cNvPr id="4103" name="Picture 7" descr="C:\Users\Я\Desktop\фото\фото огород\IMG_20160226_1025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0"/>
            <a:ext cx="2895600" cy="3276600"/>
          </a:xfrm>
          <a:prstGeom prst="rect">
            <a:avLst/>
          </a:prstGeom>
          <a:noFill/>
        </p:spPr>
      </p:pic>
      <p:pic>
        <p:nvPicPr>
          <p:cNvPr id="4104" name="Picture 8" descr="C:\Users\Я\Desktop\фото\фото огород\IMG_20160220_1506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3276600"/>
            <a:ext cx="2895600" cy="3581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Я\Desktop\фото\фото огород\SAM_23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53000" cy="3505200"/>
          </a:xfrm>
          <a:prstGeom prst="rect">
            <a:avLst/>
          </a:prstGeom>
          <a:noFill/>
        </p:spPr>
      </p:pic>
      <p:pic>
        <p:nvPicPr>
          <p:cNvPr id="5124" name="Picture 4" descr="C:\Users\Я\Desktop\фото\фото огород\SAM_23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5200"/>
            <a:ext cx="4800600" cy="3352800"/>
          </a:xfrm>
          <a:prstGeom prst="rect">
            <a:avLst/>
          </a:prstGeom>
          <a:noFill/>
        </p:spPr>
      </p:pic>
      <p:pic>
        <p:nvPicPr>
          <p:cNvPr id="5125" name="Picture 5" descr="C:\Users\Я\Desktop\фото\фото огород\SAM_23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505200"/>
            <a:ext cx="4343400" cy="3352800"/>
          </a:xfrm>
          <a:prstGeom prst="rect">
            <a:avLst/>
          </a:prstGeom>
          <a:noFill/>
        </p:spPr>
      </p:pic>
      <p:pic>
        <p:nvPicPr>
          <p:cNvPr id="5127" name="Picture 7" descr="C:\Users\Я\Desktop\фото\фото огород\SAM_23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0"/>
            <a:ext cx="4267200" cy="3581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Я\Desktop\фото\фото огород\IMG_20160220_1455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3962400"/>
          </a:xfrm>
          <a:prstGeom prst="rect">
            <a:avLst/>
          </a:prstGeom>
          <a:noFill/>
        </p:spPr>
      </p:pic>
      <p:pic>
        <p:nvPicPr>
          <p:cNvPr id="4" name="Picture 6" descr="C:\Users\Я\Desktop\фото\фото огород\SAM_23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38600"/>
            <a:ext cx="4572000" cy="2819400"/>
          </a:xfrm>
          <a:prstGeom prst="rect">
            <a:avLst/>
          </a:prstGeom>
          <a:noFill/>
        </p:spPr>
      </p:pic>
      <p:pic>
        <p:nvPicPr>
          <p:cNvPr id="6148" name="Picture 4" descr="C:\Users\Я\Desktop\фото\фото огород\SAM_23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962400"/>
            <a:ext cx="4572000" cy="2895600"/>
          </a:xfrm>
          <a:prstGeom prst="rect">
            <a:avLst/>
          </a:prstGeom>
          <a:noFill/>
        </p:spPr>
      </p:pic>
      <p:pic>
        <p:nvPicPr>
          <p:cNvPr id="6" name="Picture 2" descr="C:\Users\Я\Desktop\фото\фото огород\IMG_20160220_1455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72000" cy="4038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C:\Users\Я\Desktop\планир\ПОРТФОЛИО\ФОТО\IMG_20190114_1103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93998">
            <a:off x="516438" y="477551"/>
            <a:ext cx="4392380" cy="588853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C:\Users\Я\Desktop\планир\ПОРТФОЛИО\ФОТО\IMG_20190114_1104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25493">
            <a:off x="558975" y="460098"/>
            <a:ext cx="4360764" cy="603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C:\Users\Я\Desktop\планир\ПОРТФОЛИО\ФОТО\IMG_20190114_1110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97768">
            <a:off x="497254" y="418268"/>
            <a:ext cx="4436292" cy="5985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013.radikal.ru/i324/1503/20/da42a39757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143000" y="1219201"/>
            <a:ext cx="5410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праздник</a:t>
            </a:r>
            <a:r>
              <a:rPr kumimoji="0" lang="ru-RU" sz="8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endParaRPr kumimoji="0" lang="ru-RU" sz="80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ds04.infourok.ru/uploads/ex/0ff3/000812ba-bb21d602/img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228600" y="533400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«День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Здоровья»</a:t>
            </a:r>
            <a:endParaRPr kumimoji="0" lang="ru-RU" sz="6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https://users.posobie.info/album_mod/upload/cddb0f4543b092956051e9d7aba29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144000" cy="6705600"/>
          </a:xfrm>
          <a:prstGeom prst="rect">
            <a:avLst/>
          </a:prstGeom>
          <a:noFill/>
        </p:spPr>
      </p:pic>
      <p:pic>
        <p:nvPicPr>
          <p:cNvPr id="4" name="Рисунок 3" descr="C:\Users\Я\AppData\Local\Microsoft\Windows\Temporary Internet Files\Content.Word\IMG-20190117-WA0000 - копия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57200"/>
            <a:ext cx="28765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Desktop\планир\ПОРТФОЛИО\ФОТО\IMG_20190118_11464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276600"/>
            <a:ext cx="2895599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 descr="C:\Users\Я\Desktop\планир\ПОРТФОЛИО\ФОТО\IMG_20190118_1150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533400"/>
            <a:ext cx="2819400" cy="2667000"/>
          </a:xfrm>
          <a:prstGeom prst="rect">
            <a:avLst/>
          </a:prstGeom>
          <a:noFill/>
        </p:spPr>
      </p:pic>
      <p:pic>
        <p:nvPicPr>
          <p:cNvPr id="7" name="Рисунок 6" descr="C:\Users\Я\Desktop\планир\ПОРТФОЛИО\ФОТО\Физкультура\IMG_20181029_10264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3352800"/>
            <a:ext cx="2952750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4.infourok.ru/uploads/ex/0ff3/000812ba-bb21d602/img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457200" y="762000"/>
            <a:ext cx="8686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 гости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сказке»</a:t>
            </a:r>
            <a:endParaRPr kumimoji="0" lang="ru-RU" sz="7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s://users.posobie.info/album_mod/upload/cddb0f4543b092956051e9d7aba29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C:\Users\Я\Desktop\планир\ПОРТФОЛИО\ФОТО\IMG_20190117_0927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57200"/>
            <a:ext cx="357187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Я\Desktop\планир\ПОРТФОЛИО\ФОТО\IMG_20190117_09264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57200"/>
            <a:ext cx="3276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toshop-kopona.com/uploads/posts/2016-07/1469898240_bright-frame-for-nursery-photo-free-download-visiting-fairy-ta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1371600" y="1600200"/>
            <a:ext cx="7772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Наши мечты</a:t>
            </a:r>
            <a:endParaRPr kumimoji="0" lang="ru-RU" sz="9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762000"/>
            <a:ext cx="2057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371600" y="3733800"/>
            <a:ext cx="2362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Когда я вырасту,  заработаю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 денег и куплю себе гоночный мотоцикл. У меня будет мотоцикл и я буду участвовать в гонках и  тогда я обязательно выиграю.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667000" y="3352801"/>
            <a:ext cx="647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Фефелов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Данил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685800"/>
            <a:ext cx="266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 rot="11146809" flipV="1">
            <a:off x="876166" y="3377654"/>
            <a:ext cx="40257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Я мечтаю стать художником. Мне нравится рисовать портреты, пейзажи, натюрморты Когда мне грустно, я беру бумагу и краски и начинаю рисовать. Настроение мое меняется в лучшую сторону. Я мечтаю иметь, как все художники, масляные краски. Я верю в свою мечту, и она обязательно исполнится. </a:t>
            </a:r>
            <a:endParaRPr lang="ru-RU" b="1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 rot="308305">
            <a:off x="2985573" y="3352027"/>
            <a:ext cx="617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Дедюхина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Даша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685800"/>
            <a:ext cx="2438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 rot="10800000" flipV="1">
            <a:off x="1066800" y="3411378"/>
            <a:ext cx="3124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Я хочу чтобы всегда было лето, потому что я очень сильно люблю купаться и ловить рыбу. Мечтаю поймать самую большую рыбу в нашей реке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Нерче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048000"/>
            <a:ext cx="3297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Ермишкин Кирилл</a:t>
            </a:r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685800"/>
            <a:ext cx="2743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 rot="11021647" flipV="1">
            <a:off x="1599803" y="3854493"/>
            <a:ext cx="289648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мечтаю быть Мамой. Когда я стану взрослой у меня будет трое детей две дочки и один сыночек.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 flipH="1" flipV="1">
            <a:off x="2514600" y="3078034"/>
            <a:ext cx="2133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Торохова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Ева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609600"/>
            <a:ext cx="2743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286000" y="3352800"/>
            <a:ext cx="685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Степанова Вероника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4114800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мечтатю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стать артисткой. Я люблю петь и танцевать. Еще хочу научиться играть на музыкальных инструментах.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¤Ð¾ÑÐ¾ÑÐ°Ð¼ÐºÐ° - ÐÐµÑÐµÐ»ÑÐ¹ Ð³Ð½Ð¾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38200"/>
            <a:ext cx="2971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286000" y="3505200"/>
            <a:ext cx="1867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Черников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Саша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1371600" y="4114800"/>
            <a:ext cx="28194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Когда я стану взрослым то стану строителем. Я построю большой дом. На первом этаже будут жить бабушка с дедушкой, на втором папа с мамой, а на третьем я с семьей.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toshop-kopona.com/uploads/posts/2016-07/1469898240_bright-frame-for-nursery-photo-free-download-visiting-fairy-ta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295400" y="990600"/>
            <a:ext cx="6248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Перелистана страница и окончен наш рассказ. Наша группа «Гномики» снова видеть рада вас.»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3288</TotalTime>
  <Words>501</Words>
  <PresentationFormat>Экран (4:3)</PresentationFormat>
  <Paragraphs>81</Paragraphs>
  <Slides>40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Я</cp:lastModifiedBy>
  <cp:revision>323</cp:revision>
  <dcterms:created xsi:type="dcterms:W3CDTF">2018-12-20T04:38:20Z</dcterms:created>
  <dcterms:modified xsi:type="dcterms:W3CDTF">2019-01-21T05:22:42Z</dcterms:modified>
</cp:coreProperties>
</file>